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6392E3-8156-4CE4-81DD-C7B6713F4902}" v="4" dt="2018-07-02T14:43:09.725"/>
    <p1510:client id="{A202D925-38D1-4B67-B008-7219BF2F8D7E}" v="2" dt="2018-07-02T14:14:14.0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y Ernesto Nobrega Schwantes" userId="2159a553c4c1304b" providerId="LiveId" clId="{336392E3-8156-4CE4-81DD-C7B6713F4902}"/>
    <pc:docChg chg="delSld">
      <pc:chgData name="Ruy Ernesto Nobrega Schwantes" userId="2159a553c4c1304b" providerId="LiveId" clId="{336392E3-8156-4CE4-81DD-C7B6713F4902}" dt="2018-07-02T14:43:09.725" v="3" actId="2696"/>
      <pc:docMkLst>
        <pc:docMk/>
      </pc:docMkLst>
      <pc:sldChg chg="del">
        <pc:chgData name="Ruy Ernesto Nobrega Schwantes" userId="2159a553c4c1304b" providerId="LiveId" clId="{336392E3-8156-4CE4-81DD-C7B6713F4902}" dt="2018-07-02T14:43:06.977" v="0" actId="2696"/>
        <pc:sldMkLst>
          <pc:docMk/>
          <pc:sldMk cId="1671221133" sldId="269"/>
        </pc:sldMkLst>
      </pc:sldChg>
      <pc:sldChg chg="del">
        <pc:chgData name="Ruy Ernesto Nobrega Schwantes" userId="2159a553c4c1304b" providerId="LiveId" clId="{336392E3-8156-4CE4-81DD-C7B6713F4902}" dt="2018-07-02T14:43:08.103" v="1" actId="2696"/>
        <pc:sldMkLst>
          <pc:docMk/>
          <pc:sldMk cId="2093117949" sldId="270"/>
        </pc:sldMkLst>
      </pc:sldChg>
      <pc:sldChg chg="del">
        <pc:chgData name="Ruy Ernesto Nobrega Schwantes" userId="2159a553c4c1304b" providerId="LiveId" clId="{336392E3-8156-4CE4-81DD-C7B6713F4902}" dt="2018-07-02T14:43:08.962" v="2" actId="2696"/>
        <pc:sldMkLst>
          <pc:docMk/>
          <pc:sldMk cId="3601220560" sldId="271"/>
        </pc:sldMkLst>
      </pc:sldChg>
      <pc:sldChg chg="del">
        <pc:chgData name="Ruy Ernesto Nobrega Schwantes" userId="2159a553c4c1304b" providerId="LiveId" clId="{336392E3-8156-4CE4-81DD-C7B6713F4902}" dt="2018-07-02T14:43:09.725" v="3" actId="2696"/>
        <pc:sldMkLst>
          <pc:docMk/>
          <pc:sldMk cId="1035245669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8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70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3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03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08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91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09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7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5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1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34CBD-2E2F-4EB2-97C7-A52DE1AFCD7E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9D16-1B4F-46CC-BBD0-61E5DEC477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3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51457" y="460418"/>
            <a:ext cx="10483403" cy="611746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832" y="1015047"/>
            <a:ext cx="3831264" cy="50082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592" y="1015047"/>
            <a:ext cx="3831264" cy="20501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158" y="3796465"/>
            <a:ext cx="3831264" cy="20501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4170" y="2491331"/>
            <a:ext cx="2392587" cy="346004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74832" y="1015047"/>
            <a:ext cx="3831264" cy="14157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09</a:t>
            </a:r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FILHO FAVORITO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5592" y="1466722"/>
            <a:ext cx="383126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MENSAGEM</a:t>
            </a:r>
          </a:p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Deus me ajuda a amar minha família da igreja </a:t>
            </a:r>
          </a:p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à qual pertenço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93158" y="3792828"/>
            <a:ext cx="3831264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VERSO PARA DECORAR</a:t>
            </a:r>
          </a:p>
          <a:p>
            <a:pPr algn="ctr"/>
            <a:r>
              <a:rPr lang="pt-B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“Amem uns </a:t>
            </a:r>
          </a:p>
          <a:p>
            <a:pPr algn="ctr"/>
            <a:r>
              <a:rPr lang="pt-B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aos outros como </a:t>
            </a:r>
          </a:p>
          <a:p>
            <a:pPr algn="ctr"/>
            <a:r>
              <a:rPr lang="pt-B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Eu os amei.” </a:t>
            </a:r>
          </a:p>
          <a:p>
            <a:pPr algn="r"/>
            <a:r>
              <a:rPr lang="pt-B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João 15:12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197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32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</dc:creator>
  <cp:lastModifiedBy>Ruy Ernesto Nobrega Schwantes</cp:lastModifiedBy>
  <cp:revision>15</cp:revision>
  <cp:lastPrinted>2022-06-24T16:32:52Z</cp:lastPrinted>
  <dcterms:created xsi:type="dcterms:W3CDTF">2017-05-23T10:00:38Z</dcterms:created>
  <dcterms:modified xsi:type="dcterms:W3CDTF">2022-08-19T17:09:55Z</dcterms:modified>
</cp:coreProperties>
</file>